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 Clase </a:t>
            </a:r>
            <a:r>
              <a:rPr lang="en-US" dirty="0" smtClean="0">
                <a:solidFill>
                  <a:srgbClr val="0070C0"/>
                </a:solidFill>
              </a:rPr>
              <a:t>702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febrero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mtClean="0">
                <a:solidFill>
                  <a:srgbClr val="0070C0"/>
                </a:solidFill>
              </a:rPr>
              <a:t>del </a:t>
            </a:r>
            <a:r>
              <a:rPr lang="en-US" smtClean="0">
                <a:solidFill>
                  <a:srgbClr val="0070C0"/>
                </a:solidFill>
              </a:rPr>
              <a:t>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986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#39c:  </a:t>
            </a:r>
            <a:r>
              <a:rPr lang="en-US" dirty="0" smtClean="0"/>
              <a:t>¿De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a few sentences, answer the following in English:</a:t>
            </a:r>
          </a:p>
          <a:p>
            <a:pPr lvl="1"/>
            <a:r>
              <a:rPr lang="en-US" dirty="0" smtClean="0"/>
              <a:t>What do you know about the food farming industry in the US? Who pick the fruits/vegetables that you consume daily? What are they like?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08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563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Mirar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endParaRPr lang="en-US" dirty="0" smtClean="0"/>
          </a:p>
          <a:p>
            <a:r>
              <a:rPr lang="en-US" dirty="0" smtClean="0"/>
              <a:t>During the movie you will take active notes on what is happening.  This includes;</a:t>
            </a:r>
          </a:p>
          <a:p>
            <a:pPr lvl="1"/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Settings</a:t>
            </a:r>
          </a:p>
          <a:p>
            <a:pPr lvl="1"/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Your thoughts or questions you may have.</a:t>
            </a:r>
          </a:p>
          <a:p>
            <a:pPr lvl="1"/>
            <a:r>
              <a:rPr lang="en-US" dirty="0" smtClean="0"/>
              <a:t>Anything else that you might find interesting</a:t>
            </a:r>
          </a:p>
          <a:p>
            <a:pPr lvl="1"/>
            <a:r>
              <a:rPr lang="en-US" dirty="0" smtClean="0"/>
              <a:t>THESE NOTES WILL BE CHECKED </a:t>
            </a:r>
            <a:r>
              <a:rPr lang="en-US" b="1" u="sng" dirty="0" smtClean="0"/>
              <a:t>DAILY</a:t>
            </a:r>
            <a:r>
              <a:rPr lang="en-US" dirty="0" smtClean="0"/>
              <a:t> UNTIL THE MOVIE IS OVER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334000"/>
            <a:ext cx="82296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 smtClean="0">
                <a:solidFill>
                  <a:prstClr val="black"/>
                </a:solidFill>
              </a:rPr>
              <a:t>REFLECTION</a:t>
            </a:r>
            <a:r>
              <a:rPr lang="en-US" dirty="0" smtClean="0">
                <a:solidFill>
                  <a:prstClr val="black"/>
                </a:solidFill>
              </a:rPr>
              <a:t> on the first scenes of the documentary film THE HARVEST/ LA COSECHA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39c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59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1164</TotalTime>
  <Words>141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 Clase 702 La fecha es el 2 de febrero del 2017</vt:lpstr>
      <vt:lpstr>Actividades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7</cp:revision>
  <cp:lastPrinted>2016-01-14T22:11:26Z</cp:lastPrinted>
  <dcterms:created xsi:type="dcterms:W3CDTF">2016-01-13T23:24:33Z</dcterms:created>
  <dcterms:modified xsi:type="dcterms:W3CDTF">2017-02-02T14:25:17Z</dcterms:modified>
</cp:coreProperties>
</file>